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5" r:id="rId1"/>
  </p:sldMasterIdLst>
  <p:notesMasterIdLst>
    <p:notesMasterId r:id="rId6"/>
  </p:notesMasterIdLst>
  <p:sldIdLst>
    <p:sldId id="256" r:id="rId2"/>
    <p:sldId id="257" r:id="rId3"/>
    <p:sldId id="259" r:id="rId4"/>
    <p:sldId id="258" r:id="rId5"/>
  </p:sldIdLst>
  <p:sldSz cx="12192000" cy="6858000"/>
  <p:notesSz cx="6858000" cy="9144000"/>
  <p:custDataLst>
    <p:tags r:id="rId7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45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tags" Target="tags/tag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3115C7-D5E9-4F28-83CF-7C815BE56CB1}" type="datetimeFigureOut">
              <a:rPr lang="en-US" smtClean="0"/>
              <a:t>8/30/2020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EE6583-ED6A-4624-8714-F5070084B2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0279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200" b="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1872" y="4800600"/>
            <a:ext cx="9418320" cy="1691640"/>
          </a:xfrm>
        </p:spPr>
        <p:txBody>
          <a:bodyPr>
            <a:normAutofit/>
          </a:bodyPr>
          <a:lstStyle>
            <a:lvl1pPr marL="0" indent="0" algn="l">
              <a:buNone/>
              <a:defRPr sz="2200" spc="3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E6205-404C-49D1-8725-EF771960DBB2}" type="datetime1">
              <a:rPr lang="en-US" smtClean="0"/>
              <a:t>8/30/2020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Sadjad University of Technology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DB264-9BCD-4B8B-BFAE-EA1B0AEA6105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58098791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D38A9-2E46-4963-88DA-577D4DA988A4}" type="datetime1">
              <a:rPr lang="en-US" smtClean="0"/>
              <a:t>8/30/2020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Sadjad University of Technology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DB264-9BCD-4B8B-BFAE-EA1B0AEA61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4866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48700" y="381000"/>
            <a:ext cx="2476500" cy="58975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7734300" cy="58975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E6D94-0065-4F0F-826F-C2856C0DAC7C}" type="datetime1">
              <a:rPr lang="en-US" smtClean="0"/>
              <a:t>8/30/2020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Sadjad University of Technology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DB264-9BCD-4B8B-BFAE-EA1B0AEA61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6927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50AA2-3F36-4581-BF10-3AAAAC23FF4F}" type="datetime1">
              <a:rPr lang="en-US" smtClean="0"/>
              <a:t>8/30/2020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600"/>
            </a:lvl1pPr>
          </a:lstStyle>
          <a:p>
            <a:r>
              <a:rPr lang="en-US" dirty="0" err="1"/>
              <a:t>Sadjad</a:t>
            </a:r>
            <a:r>
              <a:rPr lang="en-US" dirty="0"/>
              <a:t> University of Technology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DB264-9BCD-4B8B-BFAE-EA1B0AEA6105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F0F9429A-A046-4A06-AA2E-A76C065044B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duotone>
              <a:srgbClr val="1F497D">
                <a:shade val="45000"/>
                <a:satMod val="135000"/>
              </a:srgbClr>
              <a:prstClr val="white"/>
            </a:duotone>
          </a:blip>
          <a:srcRect b="22936"/>
          <a:stretch/>
        </p:blipFill>
        <p:spPr>
          <a:xfrm>
            <a:off x="11301411" y="19683"/>
            <a:ext cx="902494" cy="792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15145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7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4800600"/>
            <a:ext cx="941832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200" spc="3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82F3E-6537-4B6A-9F94-0745EB1480CF}" type="datetime1">
              <a:rPr lang="en-US" smtClean="0"/>
              <a:t>8/30/2020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Sadjad University of Technology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DB264-9BCD-4B8B-BFAE-EA1B0AEA610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8968457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1872" y="1828800"/>
            <a:ext cx="4480560" cy="4351337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26480" y="1828800"/>
            <a:ext cx="4480560" cy="4351337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F3511-EC44-4894-BD86-52991BDA999A}" type="datetime1">
              <a:rPr lang="en-US" smtClean="0"/>
              <a:t>8/30/2020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Sadjad University of Technology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DB264-9BCD-4B8B-BFAE-EA1B0AEA61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430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721606"/>
            <a:ext cx="448056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61872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26480" y="1721606"/>
            <a:ext cx="4480560" cy="731520"/>
          </a:xfrm>
        </p:spPr>
        <p:txBody>
          <a:bodyPr anchor="b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lang="en-US" sz="2000" b="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2000"/>
              </a:spcBef>
              <a:buFontTx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26480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2123E-B803-435B-A86C-E80FD368FCE4}" type="datetime1">
              <a:rPr lang="en-US" smtClean="0"/>
              <a:t>8/30/2020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Sadjad University of Technology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DB264-9BCD-4B8B-BFAE-EA1B0AEA61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67561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7EE00-9B4D-4E6E-8025-BA44156E00C2}" type="datetime1">
              <a:rPr lang="en-US" smtClean="0"/>
              <a:t>8/30/2020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Sadjad University of Technology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DB264-9BCD-4B8B-BFAE-EA1B0AEA61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2957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30873-011B-453F-A81F-10A7AC82D613}" type="datetime1">
              <a:rPr lang="en-US" smtClean="0"/>
              <a:t>8/30/2020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Sadjad University of Technology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DB264-9BCD-4B8B-BFAE-EA1B0AEA61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2237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200400" cy="1600197"/>
          </a:xfrm>
        </p:spPr>
        <p:txBody>
          <a:bodyPr anchor="b">
            <a:normAutofit/>
          </a:bodyPr>
          <a:lstStyle>
            <a:lvl1pPr>
              <a:defRPr sz="3200" b="1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4267" y="685800"/>
            <a:ext cx="6079066" cy="5486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99734"/>
            <a:ext cx="32004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7659C-E832-479B-9692-D3AC36903332}" type="datetime1">
              <a:rPr lang="en-US" smtClean="0"/>
              <a:t>8/30/2020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Sadjad University of Technology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DB264-9BCD-4B8B-BFAE-EA1B0AEA61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26771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05400"/>
            <a:ext cx="11292840" cy="17526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257800"/>
            <a:ext cx="9982200" cy="914400"/>
          </a:xfrm>
        </p:spPr>
        <p:txBody>
          <a:bodyPr anchor="b">
            <a:normAutofit/>
          </a:bodyPr>
          <a:lstStyle>
            <a:lvl1pPr>
              <a:defRPr sz="2800" b="1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1292840" cy="512892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6108589"/>
            <a:ext cx="998220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40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23245-8F8C-43F1-9759-016507D2D128}" type="datetime1">
              <a:rPr lang="en-US" smtClean="0"/>
              <a:t>8/30/2020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Sadjad University of Technology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DB264-9BCD-4B8B-BFAE-EA1B0AEA61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7722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61872" y="262393"/>
            <a:ext cx="9692640" cy="1428929"/>
          </a:xfrm>
          <a:prstGeom prst="rect">
            <a:avLst/>
          </a:prstGeom>
        </p:spPr>
        <p:txBody>
          <a:bodyPr vert="horz" lIns="91440" tIns="27432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828800"/>
            <a:ext cx="859536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797542" y="998537"/>
            <a:ext cx="190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fld id="{A0997DC7-8740-46E4-AE05-ABFA2CF74033}" type="datetime1">
              <a:rPr lang="en-US" smtClean="0"/>
              <a:t>8/30/2020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9959341" y="4046537"/>
            <a:ext cx="358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r>
              <a:rPr lang="en-US"/>
              <a:t>Sadjad University of Technology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92840" y="6172200"/>
            <a:ext cx="914400" cy="593725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algn="ctr">
              <a:defRPr sz="360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</a:defRPr>
            </a:lvl1pPr>
          </a:lstStyle>
          <a:p>
            <a:fld id="{DDADB264-9BCD-4B8B-BFAE-EA1B0AEA61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61536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6" r:id="rId1"/>
    <p:sldLayoutId id="2147483817" r:id="rId2"/>
    <p:sldLayoutId id="2147483818" r:id="rId3"/>
    <p:sldLayoutId id="2147483819" r:id="rId4"/>
    <p:sldLayoutId id="2147483820" r:id="rId5"/>
    <p:sldLayoutId id="2147483821" r:id="rId6"/>
    <p:sldLayoutId id="2147483822" r:id="rId7"/>
    <p:sldLayoutId id="2147483823" r:id="rId8"/>
    <p:sldLayoutId id="2147483824" r:id="rId9"/>
    <p:sldLayoutId id="2147483825" r:id="rId10"/>
    <p:sldLayoutId id="2147483826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i="0" u="none" kern="1200" spc="-5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2000" kern="1200" spc="1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561D2C-F4EB-4D4C-9C08-84A3DAADA44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61872" y="758952"/>
            <a:ext cx="9418320" cy="2205921"/>
          </a:xfrm>
        </p:spPr>
        <p:txBody>
          <a:bodyPr/>
          <a:lstStyle/>
          <a:p>
            <a:pPr algn="r" rtl="1"/>
            <a:r>
              <a:rPr lang="fa-IR" dirty="0"/>
              <a:t>محل قرار دادن عنوان پایان نامه 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692E457-DABF-4DC8-A4FC-6D1535C797F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61872" y="3383279"/>
            <a:ext cx="9418320" cy="717666"/>
          </a:xfrm>
        </p:spPr>
        <p:txBody>
          <a:bodyPr/>
          <a:lstStyle/>
          <a:p>
            <a:pPr algn="r" rtl="1"/>
            <a:r>
              <a:rPr lang="fa-IR" dirty="0"/>
              <a:t>محل نگارش نام و نام خانوادگی دانشجویان </a:t>
            </a: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766BC6C-E7C9-49D0-8319-4B8769446B4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rcRect b="22936"/>
          <a:stretch/>
        </p:blipFill>
        <p:spPr>
          <a:xfrm>
            <a:off x="11301411" y="19683"/>
            <a:ext cx="902494" cy="792757"/>
          </a:xfrm>
          <a:prstGeom prst="rect">
            <a:avLst/>
          </a:prstGeom>
        </p:spPr>
      </p:pic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AE8A10-3944-4254-B0FB-55F56D6AC9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Sadjad University of Technology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64B7BD-5F57-4D9B-AE59-2D5B8D55D7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DDADB264-9BCD-4B8B-BFAE-EA1B0AEA6105}" type="slidenum">
              <a:rPr lang="en-US" smtClean="0"/>
              <a:t>1</a:t>
            </a:fld>
            <a:endParaRPr lang="en-US"/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FFAD312F-3714-4B4A-97D7-6392E699CA7C}"/>
              </a:ext>
            </a:extLst>
          </p:cNvPr>
          <p:cNvSpPr txBox="1">
            <a:spLocks/>
          </p:cNvSpPr>
          <p:nvPr/>
        </p:nvSpPr>
        <p:spPr>
          <a:xfrm>
            <a:off x="1164890" y="4229099"/>
            <a:ext cx="9418320" cy="7176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5000"/>
              </a:lnSpc>
              <a:spcBef>
                <a:spcPts val="1400"/>
              </a:spcBef>
              <a:spcAft>
                <a:spcPts val="200"/>
              </a:spcAft>
              <a:buClr>
                <a:schemeClr val="accent1"/>
              </a:buClr>
              <a:buSzPct val="80000"/>
              <a:buFont typeface="Arial" pitchFamily="34" charset="0"/>
              <a:buNone/>
              <a:defRPr sz="2200" kern="1200" spc="30" baseline="0">
                <a:solidFill>
                  <a:schemeClr val="tx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rtl="1"/>
            <a:r>
              <a:rPr lang="fa-IR" dirty="0"/>
              <a:t>محل نگارش نام استاد راهنما</a:t>
            </a:r>
            <a:endParaRPr lang="en-US" dirty="0"/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746A2F3E-2501-4DEF-B979-2FC4BCE28725}"/>
              </a:ext>
            </a:extLst>
          </p:cNvPr>
          <p:cNvSpPr txBox="1">
            <a:spLocks/>
          </p:cNvSpPr>
          <p:nvPr/>
        </p:nvSpPr>
        <p:spPr>
          <a:xfrm>
            <a:off x="1164890" y="5074919"/>
            <a:ext cx="9418320" cy="7176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5000"/>
              </a:lnSpc>
              <a:spcBef>
                <a:spcPts val="1400"/>
              </a:spcBef>
              <a:spcAft>
                <a:spcPts val="200"/>
              </a:spcAft>
              <a:buClr>
                <a:schemeClr val="accent1"/>
              </a:buClr>
              <a:buSzPct val="80000"/>
              <a:buFont typeface="Arial" pitchFamily="34" charset="0"/>
              <a:buNone/>
              <a:defRPr sz="2200" kern="1200" spc="30" baseline="0">
                <a:solidFill>
                  <a:schemeClr val="tx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rtl="1"/>
            <a:r>
              <a:rPr lang="fa-IR" dirty="0"/>
              <a:t>محل نگارش </a:t>
            </a:r>
            <a:r>
              <a:rPr lang="fa-IR" dirty="0" err="1"/>
              <a:t>نیمسال</a:t>
            </a:r>
            <a:r>
              <a:rPr lang="fa-IR" dirty="0"/>
              <a:t> اخذ پروژه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74336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736FA2-E30C-4D31-A3EE-AFF956D469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dirty="0"/>
              <a:t>نکات مهم در تهیه ارائه پایان نامه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CA60CF-2234-48BB-86B6-D41C73A6E7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 rtl="1"/>
            <a:r>
              <a:rPr lang="fa-IR" sz="2000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دانشجویان عزیز بایستی طبق نظر استاد راهنما و با رعایت دقیق دستورالعمل تهیه </a:t>
            </a:r>
            <a:r>
              <a:rPr lang="fa-IR" sz="2000" dirty="0" err="1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پایان‌نامه‌های</a:t>
            </a:r>
            <a:r>
              <a:rPr lang="fa-IR" sz="2000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 دانشجویی که در پایگاه اینترنتی دانشگاه موجود </a:t>
            </a:r>
            <a:r>
              <a:rPr lang="fa-IR" sz="2000" dirty="0" err="1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می‌باشد</a:t>
            </a:r>
            <a:r>
              <a:rPr lang="fa-IR" sz="2000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، گزارشی کامل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 </a:t>
            </a:r>
            <a:r>
              <a:rPr lang="fa-IR" sz="2000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(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Document</a:t>
            </a:r>
            <a:r>
              <a:rPr lang="fa-IR" sz="2000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) از پروژه خود تهیه نمایند و در اختیار اساتید محترم راهنما و دفاع قرار دهند.</a:t>
            </a:r>
          </a:p>
          <a:p>
            <a:pPr algn="just" rtl="1"/>
            <a:r>
              <a:rPr lang="fa-IR" sz="2000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داشتن </a:t>
            </a:r>
            <a:r>
              <a:rPr lang="fa-IR" sz="2000" dirty="0" err="1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بخش‌های</a:t>
            </a:r>
            <a:r>
              <a:rPr lang="fa-IR" sz="2000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 فهرست مطالب، مقدمه، </a:t>
            </a:r>
            <a:r>
              <a:rPr lang="fa-IR" sz="2000" dirty="0" err="1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نتیجه‌گیری</a:t>
            </a:r>
            <a:r>
              <a:rPr lang="fa-IR" sz="2000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 و مراجع برای ارائه </a:t>
            </a:r>
            <a:r>
              <a:rPr lang="fa-IR" sz="2000" dirty="0" err="1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الزامیست</a:t>
            </a:r>
            <a:r>
              <a:rPr lang="fa-IR" sz="2000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.</a:t>
            </a:r>
          </a:p>
          <a:p>
            <a:pPr algn="just" rtl="1"/>
            <a:r>
              <a:rPr lang="fa-IR" sz="2000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بهتر است مطالب کلی و با اهمیت بیشتر در متن اسلاید آورده شود و از آوردن متنهای طولانی و روابط جزئی ریاضی، تا حد امکان، خودداری گردد و بیشتر از </a:t>
            </a:r>
            <a:r>
              <a:rPr lang="fa-IR" sz="2000" dirty="0" err="1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شکل‌ها</a:t>
            </a:r>
            <a:r>
              <a:rPr lang="fa-IR" sz="2000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 و عناوین مناسب جهت انتقال مفاهیم استفاده شود.</a:t>
            </a:r>
          </a:p>
          <a:p>
            <a:pPr algn="just" rtl="1"/>
            <a:r>
              <a:rPr lang="fa-IR" sz="2000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جزئیات </a:t>
            </a:r>
            <a:r>
              <a:rPr lang="fa-IR" sz="2000" dirty="0" err="1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شکل‌ها</a:t>
            </a:r>
            <a:r>
              <a:rPr lang="fa-IR" sz="2000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 بایستی به راحتی و از فاصله یک متری قابل مشاهده باشد. </a:t>
            </a:r>
          </a:p>
          <a:p>
            <a:pPr algn="just" rtl="1"/>
            <a:r>
              <a:rPr lang="fa-IR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اسلایدهای تهیه شده لازم است</a:t>
            </a:r>
            <a:r>
              <a:rPr lang="fa-IR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 </a:t>
            </a:r>
            <a:r>
              <a:rPr lang="fa-IR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حتما در فرمت </a:t>
            </a:r>
            <a:r>
              <a:rPr lang="en-US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PDF</a:t>
            </a:r>
            <a:r>
              <a:rPr lang="fa-IR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 ذخیره شده </a:t>
            </a:r>
            <a:r>
              <a:rPr lang="fa-IR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و تا تاریخ مشخص شده در اطلاعیه دانشکده برای استاد راهنما ارسال شود.</a:t>
            </a:r>
            <a:endParaRPr lang="fa-IR" sz="2000" dirty="0"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marL="0" indent="0" algn="r" rtl="1">
              <a:buNone/>
            </a:pP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77A4E9F-2B61-4B7D-8103-B0DC11B1E4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Sadjad University of Technology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27957F1-EA12-4FCA-A496-855235DC43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DDADB264-9BCD-4B8B-BFAE-EA1B0AEA610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55918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1F44EB-3CF2-4DAB-9988-C58373FC91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dirty="0"/>
              <a:t>نکات مهم در تهیه ارائه پایان نامه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2A4A03-0B13-4E62-A224-F89FAA57A9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r" rtl="1"/>
            <a:r>
              <a:rPr lang="fa-IR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زمان در نظر گرفته شده برای هر ارائه</a:t>
            </a:r>
            <a:r>
              <a:rPr lang="fa-IR" sz="24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 10 دقیقه </a:t>
            </a:r>
            <a:r>
              <a:rPr lang="fa-IR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است. </a:t>
            </a:r>
          </a:p>
          <a:p>
            <a:pPr algn="r" rtl="1"/>
            <a:r>
              <a:rPr lang="fa-IR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ارائه شما پس از سپری شده این زمان متوقف شده و نمره مربوط به رعایت زمان از نمره شما کسر خواهد شد.</a:t>
            </a:r>
          </a:p>
          <a:p>
            <a:pPr algn="r" rtl="1"/>
            <a:r>
              <a:rPr lang="fa-IR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در صورتی که دو دانشجو در تهیه پایان نامه همکاری داشته </a:t>
            </a:r>
            <a:r>
              <a:rPr lang="fa-IR" dirty="0" err="1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اند</a:t>
            </a:r>
            <a:r>
              <a:rPr lang="fa-IR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، هر دو دانشجو  بایستی در ارائه و پاسخ دهی به سوالات مشارکت داشته باشند. با این وجود لازم نیست دانشجویان در یک مکان حضور داشته باشند.</a:t>
            </a:r>
          </a:p>
          <a:p>
            <a:pPr algn="r" rtl="1"/>
            <a:r>
              <a:rPr lang="fa-IR" sz="2000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در نتیجه دانشجو</a:t>
            </a:r>
            <a:r>
              <a:rPr lang="fa-IR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یان لازم است تمرین کافی برای رعایت کردن این زمان را داشته باشند.</a:t>
            </a:r>
          </a:p>
          <a:p>
            <a:pPr algn="r" rtl="1"/>
            <a:r>
              <a:rPr lang="fa-IR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تمام دانشجویان ارائه دهنده در هر جلسه ارائه لازم است </a:t>
            </a:r>
            <a:r>
              <a:rPr lang="fa-IR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از حداقل پانزده دقیقه پیش از شروع جلسه </a:t>
            </a:r>
            <a:r>
              <a:rPr lang="fa-IR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و در کل زمان برگزاری جلسه در جلسه حضور داشته باشند.</a:t>
            </a:r>
          </a:p>
          <a:p>
            <a:pPr algn="r" rtl="1"/>
            <a:r>
              <a:rPr lang="fa-IR" sz="2000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دانشجویان لازم ا</a:t>
            </a:r>
            <a:r>
              <a:rPr lang="fa-IR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ست پیش از آغاز جلسه دفاع از صحت </a:t>
            </a:r>
            <a:r>
              <a:rPr lang="fa-IR" dirty="0">
                <a:latin typeface="Calibri" panose="020F0502020204030204" pitchFamily="34" charset="0"/>
                <a:cs typeface="B Nazanin" panose="00000400000000000000" pitchFamily="2" charset="-78"/>
              </a:rPr>
              <a:t>عملکرد سیستم کامپیوتر، میکروفون و </a:t>
            </a:r>
            <a:r>
              <a:rPr lang="fa-IR" dirty="0" err="1">
                <a:latin typeface="Calibri" panose="020F0502020204030204" pitchFamily="34" charset="0"/>
                <a:cs typeface="B Nazanin" panose="00000400000000000000" pitchFamily="2" charset="-78"/>
              </a:rPr>
              <a:t>وب</a:t>
            </a:r>
            <a:r>
              <a:rPr lang="fa-IR" dirty="0">
                <a:latin typeface="Calibri" panose="020F0502020204030204" pitchFamily="34" charset="0"/>
                <a:cs typeface="B Nazanin" panose="00000400000000000000" pitchFamily="2" charset="-78"/>
              </a:rPr>
              <a:t> کم (یا گوشی موبایل) و نرم افزار </a:t>
            </a:r>
            <a:r>
              <a:rPr lang="en-US" dirty="0" err="1">
                <a:latin typeface="Calibri" panose="020F0502020204030204" pitchFamily="34" charset="0"/>
                <a:cs typeface="B Nazanin" panose="00000400000000000000" pitchFamily="2" charset="-78"/>
              </a:rPr>
              <a:t>AdobeConnect</a:t>
            </a:r>
            <a:r>
              <a:rPr lang="en-US" dirty="0">
                <a:latin typeface="Calibri" panose="020F0502020204030204" pitchFamily="34" charset="0"/>
                <a:cs typeface="B Nazanin" panose="00000400000000000000" pitchFamily="2" charset="-78"/>
              </a:rPr>
              <a:t> </a:t>
            </a:r>
            <a:r>
              <a:rPr lang="fa-IR" dirty="0">
                <a:latin typeface="Calibri" panose="020F0502020204030204" pitchFamily="34" charset="0"/>
                <a:cs typeface="B Nazanin" panose="00000400000000000000" pitchFamily="2" charset="-78"/>
              </a:rPr>
              <a:t> خود اطمینان ح</a:t>
            </a:r>
            <a:r>
              <a:rPr lang="fa-IR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اصل نمایند. </a:t>
            </a:r>
            <a:endParaRPr lang="fa-IR" sz="2000" dirty="0"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algn="r" rtl="1"/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9DD82E9-AAB3-4598-82FF-A81324537D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Sadjad University of Technology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4F55642-1ABE-4C49-A7B8-BFA8855F95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DDADB264-9BCD-4B8B-BFAE-EA1B0AEA610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66975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736FA2-E30C-4D31-A3EE-AFF956D469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CA60CF-2234-48BB-86B6-D41C73A6E7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77A4E9F-2B61-4B7D-8103-B0DC11B1E4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Sadjad University of Technology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27957F1-EA12-4FCA-A496-855235DC43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DDADB264-9BCD-4B8B-BFAE-EA1B0AEA610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506507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11.0&quot;&gt;&lt;object type=&quot;1&quot; unique_id=&quot;10001&quot;&gt;&lt;object type=&quot;8&quot; unique_id=&quot;10002&quot;&gt;&lt;/object&gt;&lt;object type=&quot;2&quot; unique_id=&quot;10003&quot;&gt;&lt;object type=&quot;3&quot; unique_id=&quot;10010&quot;&gt;&lt;property id=&quot;20148&quot; value=&quot;5&quot;/&gt;&lt;property id=&quot;20300&quot; value=&quot;Slide 1 - &amp;quot;محل قرار دادن عنوان پایان نامه &amp;quot;&quot;/&gt;&lt;property id=&quot;20307&quot; value=&quot;256&quot;/&gt;&lt;/object&gt;&lt;object type=&quot;3&quot; unique_id=&quot;10011&quot;&gt;&lt;property id=&quot;20148&quot; value=&quot;5&quot;/&gt;&lt;property id=&quot;20300&quot; value=&quot;Slide 2 - &amp;quot;نکات مهم در تهیه ارائه پایان نامه&amp;quot;&quot;/&gt;&lt;property id=&quot;20307&quot; value=&quot;257&quot;/&gt;&lt;/object&gt;&lt;object type=&quot;3&quot; unique_id=&quot;10069&quot;&gt;&lt;property id=&quot;20148&quot; value=&quot;5&quot;/&gt;&lt;property id=&quot;20300&quot; value=&quot;Slide 3 - &amp;quot;نکات مهم در تهیه ارائه پایان نامه&amp;quot;&quot;/&gt;&lt;property id=&quot;20307&quot; value=&quot;259&quot;/&gt;&lt;/object&gt;&lt;object type=&quot;3&quot; unique_id=&quot;10070&quot;&gt;&lt;property id=&quot;20148&quot; value=&quot;5&quot;/&gt;&lt;property id=&quot;20300&quot; value=&quot;Slide 4&quot;/&gt;&lt;property id=&quot;20307&quot; value=&quot;258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View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View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iew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3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ew" id="{BA0EB5A6-F2D4-4F82-977B-64ADEE4A2A69}" vid="{23C5FE65-18CC-4A65-9EBC-B05E331504E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View</Template>
  <TotalTime>72</TotalTime>
  <Words>350</Words>
  <Application>Microsoft Office PowerPoint</Application>
  <PresentationFormat>Widescreen</PresentationFormat>
  <Paragraphs>25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Century Schoolbook</vt:lpstr>
      <vt:lpstr>Wingdings 2</vt:lpstr>
      <vt:lpstr>View</vt:lpstr>
      <vt:lpstr>محل قرار دادن عنوان پایان نامه </vt:lpstr>
      <vt:lpstr>نکات مهم در تهیه ارائه پایان نامه</vt:lpstr>
      <vt:lpstr>نکات مهم در تهیه ارائه پایان نامه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Hamidreza Rezaee</dc:creator>
  <cp:lastModifiedBy>Hamidreza Rezaee</cp:lastModifiedBy>
  <cp:revision>21</cp:revision>
  <dcterms:created xsi:type="dcterms:W3CDTF">2020-08-27T04:56:14Z</dcterms:created>
  <dcterms:modified xsi:type="dcterms:W3CDTF">2020-08-30T17:45:04Z</dcterms:modified>
</cp:coreProperties>
</file>